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" Type="http://schemas.openxmlformats.org/officeDocument/2006/relationships/customXml" Target="../customXml/item2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" Type="http://schemas.openxmlformats.org/officeDocument/2006/relationships/customXml" Target="../customXml/item3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" Type="http://schemas.openxmlformats.org/officeDocument/2006/relationships/slideMaster" Target="slideMasters/slideMaster1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commentAuthors" Target="commentAuthors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59" Type="http://schemas.microsoft.com/office/2016/11/relationships/changesInfo" Target="changesInfos/changesInfo1.xml"/><Relationship Id="rId6" Type="http://schemas.openxmlformats.org/officeDocument/2006/relationships/slide" Target="slides/slide2.xml"/><Relationship Id="rId60" Type="http://schemas.microsoft.com/office/2015/10/relationships/revisionInfo" Target="revisionInfo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198</cp:revision>
  <dcterms:created xsi:type="dcterms:W3CDTF">2021-04-29T18:58:34Z</dcterms:created>
  <dcterms:modified xsi:type="dcterms:W3CDTF">2022-01-27T14:48:39Z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